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18288000" cy="10287000"/>
  <p:notesSz cx="6858000" cy="9144000"/>
  <p:embeddedFontLst>
    <p:embeddedFont>
      <p:font typeface="Fraunces" panose="020B0604020202020204" charset="0"/>
      <p:regular r:id="rId5"/>
    </p:embeddedFont>
    <p:embeddedFont>
      <p:font typeface="Open Sans" panose="020B0606030504020204" pitchFamily="3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5" Type="http://schemas.openxmlformats.org/officeDocument/2006/relationships/font" Target="fonts/font1.fntdata"/><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90F"/>
        </a:solidFill>
        <a:effectLst/>
      </p:bgPr>
    </p:bg>
    <p:spTree>
      <p:nvGrpSpPr>
        <p:cNvPr id="1" name=""/>
        <p:cNvGrpSpPr/>
        <p:nvPr/>
      </p:nvGrpSpPr>
      <p:grpSpPr>
        <a:xfrm>
          <a:off x="0" y="0"/>
          <a:ext cx="0" cy="0"/>
          <a:chOff x="0" y="0"/>
          <a:chExt cx="0" cy="0"/>
        </a:xfrm>
      </p:grpSpPr>
      <p:sp>
        <p:nvSpPr>
          <p:cNvPr id="2" name="Freeform 2"/>
          <p:cNvSpPr/>
          <p:nvPr/>
        </p:nvSpPr>
        <p:spPr>
          <a:xfrm>
            <a:off x="3408930" y="3466579"/>
            <a:ext cx="11470140" cy="3353842"/>
          </a:xfrm>
          <a:custGeom>
            <a:avLst/>
            <a:gdLst/>
            <a:ahLst/>
            <a:cxnLst/>
            <a:rect l="l" t="t" r="r" b="b"/>
            <a:pathLst>
              <a:path w="11470140" h="3353842">
                <a:moveTo>
                  <a:pt x="0" y="0"/>
                </a:moveTo>
                <a:lnTo>
                  <a:pt x="11470140" y="0"/>
                </a:lnTo>
                <a:lnTo>
                  <a:pt x="11470140" y="3353842"/>
                </a:lnTo>
                <a:lnTo>
                  <a:pt x="0" y="3353842"/>
                </a:lnTo>
                <a:lnTo>
                  <a:pt x="0" y="0"/>
                </a:lnTo>
                <a:close/>
              </a:path>
            </a:pathLst>
          </a:custGeom>
          <a:blipFill>
            <a:blip r:embed="rId4"/>
            <a:stretch>
              <a:fillRect/>
            </a:stretch>
          </a:blipFill>
        </p:spPr>
        <p:txBody>
          <a:bodyPr/>
          <a:lstStyle/>
          <a:p>
            <a:endParaRPr lang="en-US"/>
          </a:p>
        </p:txBody>
      </p:sp>
      <p:pic>
        <p:nvPicPr>
          <p:cNvPr id="3" name="Picture 3">
            <a:hlinkClick r:id="" action="ppaction://media"/>
          </p:cNvPr>
          <p:cNvPicPr>
            <a:picLocks noChangeAspect="1"/>
          </p:cNvPicPr>
          <p:nvPr>
            <a:audioFile r:link="rId1"/>
            <p:extLst>
              <p:ext uri="{DAA4B4D4-6D71-4841-9C94-3DE7FCFB9230}">
                <p14:media xmlns:p14="http://schemas.microsoft.com/office/powerpoint/2010/main" r:embed="rId2">
                  <p14:trim st="45973.148" end="62544.395"/>
                  <p14:fade in="453" out="453"/>
                </p14:media>
              </p:ext>
            </p:extLst>
          </p:nvPr>
        </p:nvPicPr>
        <p:blipFill>
          <a:blip r:embed="rId5"/>
          <a:stretch>
            <a:fillRect/>
          </a:stretch>
        </p:blipFill>
        <p:spPr>
          <a:xfrm>
            <a:off x="8629650" y="4629150"/>
            <a:ext cx="1028700" cy="1028700"/>
          </a:xfrm>
          <a:prstGeom prst="rect">
            <a:avLst/>
          </a:prstGeom>
        </p:spPr>
      </p:pic>
    </p:spTree>
  </p:cSld>
  <p:clrMapOvr>
    <a:masterClrMapping/>
  </p:clrMapOvr>
  <p:timing>
    <p:tnLst>
      <p:par>
        <p:cTn id="1" dur="indefinite" restart="never" nodeType="tmRoot">
          <p:childTnLst>
            <p:cmd cmd="playFrom(0.0)">
              <p:cBhvr>
                <p:cTn id="2"/>
                <p:tgtEl>
                  <p:spTgt spid="3"/>
                </p:tgtEl>
              </p:cBhvr>
            </p:cmd>
            <p:audio>
              <p:cMediaNode vol="41000" showWhenStopped="0">
                <p:cTn id="3"/>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386061" y="9506040"/>
            <a:ext cx="909261" cy="909261"/>
          </a:xfrm>
          <a:custGeom>
            <a:avLst/>
            <a:gdLst/>
            <a:ahLst/>
            <a:cxnLst/>
            <a:rect l="l" t="t" r="r" b="b"/>
            <a:pathLst>
              <a:path w="909261" h="909261">
                <a:moveTo>
                  <a:pt x="0" y="0"/>
                </a:moveTo>
                <a:lnTo>
                  <a:pt x="909260" y="0"/>
                </a:lnTo>
                <a:lnTo>
                  <a:pt x="909260" y="909261"/>
                </a:lnTo>
                <a:lnTo>
                  <a:pt x="0" y="909261"/>
                </a:lnTo>
                <a:lnTo>
                  <a:pt x="0" y="0"/>
                </a:lnTo>
                <a:close/>
              </a:path>
            </a:pathLst>
          </a:custGeom>
          <a:blipFill>
            <a:blip r:embed="rId2"/>
            <a:stretch>
              <a:fillRect/>
            </a:stretch>
          </a:blipFill>
        </p:spPr>
        <p:txBody>
          <a:bodyPr/>
          <a:lstStyle/>
          <a:p>
            <a:endParaRPr lang="en-US"/>
          </a:p>
        </p:txBody>
      </p:sp>
      <p:sp>
        <p:nvSpPr>
          <p:cNvPr id="3" name="Freeform 3"/>
          <p:cNvSpPr/>
          <p:nvPr/>
        </p:nvSpPr>
        <p:spPr>
          <a:xfrm>
            <a:off x="3829902" y="1028700"/>
            <a:ext cx="10628196" cy="4512555"/>
          </a:xfrm>
          <a:custGeom>
            <a:avLst/>
            <a:gdLst/>
            <a:ahLst/>
            <a:cxnLst/>
            <a:rect l="l" t="t" r="r" b="b"/>
            <a:pathLst>
              <a:path w="10628196" h="4512555">
                <a:moveTo>
                  <a:pt x="0" y="0"/>
                </a:moveTo>
                <a:lnTo>
                  <a:pt x="10628196" y="0"/>
                </a:lnTo>
                <a:lnTo>
                  <a:pt x="10628196" y="4512555"/>
                </a:lnTo>
                <a:lnTo>
                  <a:pt x="0" y="451255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2554" y="6233491"/>
            <a:ext cx="16242893" cy="2317110"/>
          </a:xfrm>
          <a:prstGeom prst="rect">
            <a:avLst/>
          </a:prstGeom>
        </p:spPr>
        <p:txBody>
          <a:bodyPr lIns="0" tIns="0" rIns="0" bIns="0" rtlCol="0" anchor="t">
            <a:spAutoFit/>
          </a:bodyPr>
          <a:lstStyle/>
          <a:p>
            <a:pPr algn="ctr">
              <a:lnSpc>
                <a:spcPts val="4615"/>
              </a:lnSpc>
            </a:pPr>
            <a:r>
              <a:rPr lang="en-US" sz="3550" spc="17">
                <a:solidFill>
                  <a:srgbClr val="18190F"/>
                </a:solidFill>
                <a:latin typeface="Fraunces"/>
                <a:ea typeface="Fraunces"/>
                <a:cs typeface="Fraunces"/>
                <a:sym typeface="Fraunces"/>
              </a:rPr>
              <a:t>To educate pet owners seeking knowledge on proactive and preventative pet care, by collaborating with pet industry experts to create new standards in pet ownership. This in turn will create elevated pet owners and overall improve the pet industry standards.</a:t>
            </a:r>
          </a:p>
        </p:txBody>
      </p:sp>
      <p:sp>
        <p:nvSpPr>
          <p:cNvPr id="5" name="TextBox 5"/>
          <p:cNvSpPr txBox="1"/>
          <p:nvPr/>
        </p:nvSpPr>
        <p:spPr>
          <a:xfrm>
            <a:off x="14282444" y="1288911"/>
            <a:ext cx="351309" cy="323215"/>
          </a:xfrm>
          <a:prstGeom prst="rect">
            <a:avLst/>
          </a:prstGeom>
        </p:spPr>
        <p:txBody>
          <a:bodyPr lIns="0" tIns="0" rIns="0" bIns="0" rtlCol="0" anchor="t">
            <a:spAutoFit/>
          </a:bodyPr>
          <a:lstStyle/>
          <a:p>
            <a:pPr algn="ctr">
              <a:lnSpc>
                <a:spcPts val="2659"/>
              </a:lnSpc>
              <a:spcBef>
                <a:spcPct val="0"/>
              </a:spcBef>
            </a:pPr>
            <a:r>
              <a:rPr lang="en-US" sz="1899">
                <a:solidFill>
                  <a:srgbClr val="18190F"/>
                </a:solidFill>
                <a:latin typeface="Open Sans"/>
                <a:ea typeface="Open Sans"/>
                <a:cs typeface="Open Sans"/>
                <a:sym typeface="Open Sans"/>
              </a:rPr>
              <a:t>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5976"/>
        </a:solidFill>
        <a:effectLst/>
      </p:bgPr>
    </p:bg>
    <p:spTree>
      <p:nvGrpSpPr>
        <p:cNvPr id="1" name=""/>
        <p:cNvGrpSpPr/>
        <p:nvPr/>
      </p:nvGrpSpPr>
      <p:grpSpPr>
        <a:xfrm>
          <a:off x="0" y="0"/>
          <a:ext cx="0" cy="0"/>
          <a:chOff x="0" y="0"/>
          <a:chExt cx="0" cy="0"/>
        </a:xfrm>
      </p:grpSpPr>
      <p:sp>
        <p:nvSpPr>
          <p:cNvPr id="2" name="Freeform 2"/>
          <p:cNvSpPr/>
          <p:nvPr/>
        </p:nvSpPr>
        <p:spPr>
          <a:xfrm>
            <a:off x="4970195" y="8254617"/>
            <a:ext cx="8347610" cy="3926855"/>
          </a:xfrm>
          <a:custGeom>
            <a:avLst/>
            <a:gdLst/>
            <a:ahLst/>
            <a:cxnLst/>
            <a:rect l="l" t="t" r="r" b="b"/>
            <a:pathLst>
              <a:path w="8347610" h="3926855">
                <a:moveTo>
                  <a:pt x="0" y="0"/>
                </a:moveTo>
                <a:lnTo>
                  <a:pt x="8347610" y="0"/>
                </a:lnTo>
                <a:lnTo>
                  <a:pt x="8347610" y="3926855"/>
                </a:lnTo>
                <a:lnTo>
                  <a:pt x="0" y="3926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679477"/>
            <a:ext cx="18288000" cy="6712647"/>
            <a:chOff x="0" y="0"/>
            <a:chExt cx="4816593" cy="1767940"/>
          </a:xfrm>
        </p:grpSpPr>
        <p:sp>
          <p:nvSpPr>
            <p:cNvPr id="4" name="Freeform 4"/>
            <p:cNvSpPr/>
            <p:nvPr/>
          </p:nvSpPr>
          <p:spPr>
            <a:xfrm>
              <a:off x="0" y="0"/>
              <a:ext cx="4816592" cy="1767940"/>
            </a:xfrm>
            <a:custGeom>
              <a:avLst/>
              <a:gdLst/>
              <a:ahLst/>
              <a:cxnLst/>
              <a:rect l="l" t="t" r="r" b="b"/>
              <a:pathLst>
                <a:path w="4816592" h="1767940">
                  <a:moveTo>
                    <a:pt x="0" y="0"/>
                  </a:moveTo>
                  <a:lnTo>
                    <a:pt x="4816592" y="0"/>
                  </a:lnTo>
                  <a:lnTo>
                    <a:pt x="4816592" y="1767940"/>
                  </a:lnTo>
                  <a:lnTo>
                    <a:pt x="0" y="1767940"/>
                  </a:lnTo>
                  <a:close/>
                </a:path>
              </a:pathLst>
            </a:custGeom>
            <a:solidFill>
              <a:srgbClr val="6B6E65"/>
            </a:solidFill>
          </p:spPr>
          <p:txBody>
            <a:bodyPr/>
            <a:lstStyle/>
            <a:p>
              <a:endParaRPr lang="en-US"/>
            </a:p>
          </p:txBody>
        </p:sp>
        <p:sp>
          <p:nvSpPr>
            <p:cNvPr id="5" name="TextBox 5"/>
            <p:cNvSpPr txBox="1"/>
            <p:nvPr/>
          </p:nvSpPr>
          <p:spPr>
            <a:xfrm>
              <a:off x="0" y="-38100"/>
              <a:ext cx="4816593" cy="180604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flipH="1">
            <a:off x="-1429207" y="-401493"/>
            <a:ext cx="4070135" cy="3810664"/>
          </a:xfrm>
          <a:custGeom>
            <a:avLst/>
            <a:gdLst/>
            <a:ahLst/>
            <a:cxnLst/>
            <a:rect l="l" t="t" r="r" b="b"/>
            <a:pathLst>
              <a:path w="4070135" h="3810664">
                <a:moveTo>
                  <a:pt x="4070135" y="0"/>
                </a:moveTo>
                <a:lnTo>
                  <a:pt x="0" y="0"/>
                </a:lnTo>
                <a:lnTo>
                  <a:pt x="0" y="3810664"/>
                </a:lnTo>
                <a:lnTo>
                  <a:pt x="4070135" y="3810664"/>
                </a:lnTo>
                <a:lnTo>
                  <a:pt x="407013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042505" y="-131187"/>
            <a:ext cx="4070135" cy="3810664"/>
          </a:xfrm>
          <a:custGeom>
            <a:avLst/>
            <a:gdLst/>
            <a:ahLst/>
            <a:cxnLst/>
            <a:rect l="l" t="t" r="r" b="b"/>
            <a:pathLst>
              <a:path w="4070135" h="3810664">
                <a:moveTo>
                  <a:pt x="0" y="0"/>
                </a:moveTo>
                <a:lnTo>
                  <a:pt x="4070135" y="0"/>
                </a:lnTo>
                <a:lnTo>
                  <a:pt x="4070135" y="3810664"/>
                </a:lnTo>
                <a:lnTo>
                  <a:pt x="0" y="38106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028700" y="611146"/>
            <a:ext cx="16230600" cy="4760942"/>
          </a:xfrm>
          <a:custGeom>
            <a:avLst/>
            <a:gdLst/>
            <a:ahLst/>
            <a:cxnLst/>
            <a:rect l="l" t="t" r="r" b="b"/>
            <a:pathLst>
              <a:path w="16230600" h="4760942">
                <a:moveTo>
                  <a:pt x="0" y="0"/>
                </a:moveTo>
                <a:lnTo>
                  <a:pt x="16230600" y="0"/>
                </a:lnTo>
                <a:lnTo>
                  <a:pt x="16230600" y="4760942"/>
                </a:lnTo>
                <a:lnTo>
                  <a:pt x="0" y="4760942"/>
                </a:lnTo>
                <a:lnTo>
                  <a:pt x="0" y="0"/>
                </a:lnTo>
                <a:close/>
              </a:path>
            </a:pathLst>
          </a:custGeom>
          <a:blipFill>
            <a:blip r:embed="rId6"/>
            <a:stretch>
              <a:fillRect t="-29739" b="-97534"/>
            </a:stretch>
          </a:blipFill>
        </p:spPr>
        <p:txBody>
          <a:bodyPr/>
          <a:lstStyle/>
          <a:p>
            <a:endParaRPr lang="en-US"/>
          </a:p>
        </p:txBody>
      </p:sp>
      <p:sp>
        <p:nvSpPr>
          <p:cNvPr id="9" name="Freeform 9"/>
          <p:cNvSpPr/>
          <p:nvPr/>
        </p:nvSpPr>
        <p:spPr>
          <a:xfrm>
            <a:off x="1863447" y="8304930"/>
            <a:ext cx="1128735" cy="1061011"/>
          </a:xfrm>
          <a:custGeom>
            <a:avLst/>
            <a:gdLst/>
            <a:ahLst/>
            <a:cxnLst/>
            <a:rect l="l" t="t" r="r" b="b"/>
            <a:pathLst>
              <a:path w="1128735" h="1061011">
                <a:moveTo>
                  <a:pt x="0" y="0"/>
                </a:moveTo>
                <a:lnTo>
                  <a:pt x="1128734" y="0"/>
                </a:lnTo>
                <a:lnTo>
                  <a:pt x="1128734" y="1061011"/>
                </a:lnTo>
                <a:lnTo>
                  <a:pt x="0" y="10610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5295819" y="7243920"/>
            <a:ext cx="1128735" cy="1061011"/>
          </a:xfrm>
          <a:custGeom>
            <a:avLst/>
            <a:gdLst/>
            <a:ahLst/>
            <a:cxnLst/>
            <a:rect l="l" t="t" r="r" b="b"/>
            <a:pathLst>
              <a:path w="1128735" h="1061011">
                <a:moveTo>
                  <a:pt x="0" y="0"/>
                </a:moveTo>
                <a:lnTo>
                  <a:pt x="1128734" y="0"/>
                </a:lnTo>
                <a:lnTo>
                  <a:pt x="1128734" y="1061010"/>
                </a:lnTo>
                <a:lnTo>
                  <a:pt x="0" y="10610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17386061" y="9506040"/>
            <a:ext cx="909261" cy="909261"/>
          </a:xfrm>
          <a:custGeom>
            <a:avLst/>
            <a:gdLst/>
            <a:ahLst/>
            <a:cxnLst/>
            <a:rect l="l" t="t" r="r" b="b"/>
            <a:pathLst>
              <a:path w="909261" h="909261">
                <a:moveTo>
                  <a:pt x="0" y="0"/>
                </a:moveTo>
                <a:lnTo>
                  <a:pt x="909260" y="0"/>
                </a:lnTo>
                <a:lnTo>
                  <a:pt x="909260" y="909261"/>
                </a:lnTo>
                <a:lnTo>
                  <a:pt x="0" y="909261"/>
                </a:lnTo>
                <a:lnTo>
                  <a:pt x="0" y="0"/>
                </a:lnTo>
                <a:close/>
              </a:path>
            </a:pathLst>
          </a:custGeom>
          <a:blipFill>
            <a:blip r:embed="rId9"/>
            <a:stretch>
              <a:fillRect/>
            </a:stretch>
          </a:blipFill>
        </p:spPr>
        <p:txBody>
          <a:bodyPr/>
          <a:lstStyle/>
          <a:p>
            <a:endParaRPr lang="en-US"/>
          </a:p>
        </p:txBody>
      </p:sp>
      <p:sp>
        <p:nvSpPr>
          <p:cNvPr id="12" name="Freeform 12"/>
          <p:cNvSpPr/>
          <p:nvPr/>
        </p:nvSpPr>
        <p:spPr>
          <a:xfrm>
            <a:off x="4615067" y="5246559"/>
            <a:ext cx="9525244" cy="5040441"/>
          </a:xfrm>
          <a:custGeom>
            <a:avLst/>
            <a:gdLst/>
            <a:ahLst/>
            <a:cxnLst/>
            <a:rect l="l" t="t" r="r" b="b"/>
            <a:pathLst>
              <a:path w="9525244" h="5040441">
                <a:moveTo>
                  <a:pt x="0" y="0"/>
                </a:moveTo>
                <a:lnTo>
                  <a:pt x="9525244" y="0"/>
                </a:lnTo>
                <a:lnTo>
                  <a:pt x="9525244" y="5040441"/>
                </a:lnTo>
                <a:lnTo>
                  <a:pt x="0" y="5040441"/>
                </a:lnTo>
                <a:lnTo>
                  <a:pt x="0" y="0"/>
                </a:lnTo>
                <a:close/>
              </a:path>
            </a:pathLst>
          </a:custGeom>
          <a:blipFill>
            <a:blip r:embed="rId10"/>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Words>
  <Application>Microsoft Office PowerPoint</Application>
  <PresentationFormat>Custom</PresentationFormat>
  <Paragraphs>2</Paragraphs>
  <Slides>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Open Sans</vt:lpstr>
      <vt:lpstr>Calibri</vt:lpstr>
      <vt:lpstr>Fraunces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BARKERA  PRESENTATION</dc:title>
  <cp:lastModifiedBy>Karen Rose</cp:lastModifiedBy>
  <cp:revision>1</cp:revision>
  <dcterms:created xsi:type="dcterms:W3CDTF">2006-08-16T00:00:00Z</dcterms:created>
  <dcterms:modified xsi:type="dcterms:W3CDTF">2024-10-30T19:12:01Z</dcterms:modified>
  <dc:identifier>DAGU36r2410</dc:identifier>
</cp:coreProperties>
</file>